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840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349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2695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25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510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1094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498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2654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585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610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611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396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8819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181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8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643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7499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0CFD-5642-4616-B1CD-19C85C8E95D3}" type="datetimeFigureOut">
              <a:rPr lang="hu-HU" smtClean="0"/>
              <a:t>2017. 05. 14.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B89B-DD85-4A50-847D-2E27F29719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7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649483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9" y="996287"/>
            <a:ext cx="6711831" cy="377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8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7922" y="2280979"/>
            <a:ext cx="10727141" cy="2168287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 Színező </a:t>
            </a:r>
            <a:r>
              <a:rPr lang="hu-HU" sz="3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Munkacsoport</a:t>
            </a:r>
            <a:br>
              <a:rPr lang="hu-HU" sz="3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hu-HU" sz="3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az </a:t>
            </a:r>
            <a:r>
              <a:rPr lang="hu-HU" sz="3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Aktív Európai Fiatalokért Egyesület szervezésében valósul meg</a:t>
            </a:r>
            <a:r>
              <a:rPr lang="hu-HU" sz="3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hu-HU" sz="36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7481" y="4449267"/>
            <a:ext cx="9482919" cy="477574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270" y="1243750"/>
            <a:ext cx="6857340" cy="15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09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3361" cy="1293028"/>
          </a:xfrm>
        </p:spPr>
        <p:txBody>
          <a:bodyPr/>
          <a:lstStyle/>
          <a:p>
            <a:pPr algn="l"/>
            <a:r>
              <a:rPr lang="hu-HU" dirty="0">
                <a:latin typeface="Mongolian Baiti" panose="03000500000000000000" pitchFamily="66" charset="0"/>
                <a:cs typeface="Mongolian Baiti" panose="03000500000000000000" pitchFamily="66" charset="0"/>
              </a:rPr>
              <a:t>Probléma felvetés - Motiváció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u-HU" sz="3200" dirty="0" smtClean="0"/>
              <a:t>Pályakezdők motiváltsága.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Óvodai intézmények humánerőforrást illető elvárásai, igényei.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A következő </a:t>
            </a:r>
            <a:r>
              <a:rPr lang="hu-HU" sz="3200" dirty="0"/>
              <a:t>generáció fogadása és hatékony </a:t>
            </a:r>
            <a:r>
              <a:rPr lang="hu-HU" sz="3200" dirty="0" smtClean="0"/>
              <a:t>integrálása.</a:t>
            </a:r>
          </a:p>
          <a:p>
            <a:pPr>
              <a:buBlip>
                <a:blip r:embed="rId2"/>
              </a:buBlip>
            </a:pPr>
            <a:r>
              <a:rPr lang="hu-HU" sz="3200" dirty="0" err="1" smtClean="0"/>
              <a:t>Mentorálási</a:t>
            </a:r>
            <a:r>
              <a:rPr lang="hu-HU" sz="3200" dirty="0" smtClean="0"/>
              <a:t> feladatok.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Pályakezdők, fiatal szakemberek elvárásai, igényei.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088097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3361" cy="1293028"/>
          </a:xfrm>
        </p:spPr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Célunk - feladataink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013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u-HU" sz="3200" dirty="0"/>
              <a:t>P</a:t>
            </a:r>
            <a:r>
              <a:rPr lang="hu-HU" sz="3200" dirty="0" smtClean="0"/>
              <a:t>ályakezdők és az őket segítők támogatása.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Az érdeklődők számára egy közösség létrehozása.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Közös problémafelvetés.</a:t>
            </a:r>
          </a:p>
          <a:p>
            <a:pPr>
              <a:buBlip>
                <a:blip r:embed="rId2"/>
              </a:buBlip>
            </a:pPr>
            <a:r>
              <a:rPr lang="hu-HU" sz="3200" dirty="0"/>
              <a:t>E</a:t>
            </a:r>
            <a:r>
              <a:rPr lang="hu-HU" sz="3200" dirty="0" smtClean="0"/>
              <a:t>redményes megoldások keresése.</a:t>
            </a:r>
          </a:p>
          <a:p>
            <a:pPr>
              <a:buBlip>
                <a:blip r:embed="rId2"/>
              </a:buBlip>
            </a:pPr>
            <a:r>
              <a:rPr lang="hu-HU" sz="3200" dirty="0"/>
              <a:t>V</a:t>
            </a:r>
            <a:r>
              <a:rPr lang="hu-HU" sz="3200" dirty="0" smtClean="0"/>
              <a:t>alósuljon </a:t>
            </a:r>
            <a:r>
              <a:rPr lang="hu-HU" sz="3200" dirty="0"/>
              <a:t>meg a </a:t>
            </a:r>
            <a:r>
              <a:rPr lang="hu-HU" sz="3200" dirty="0" smtClean="0"/>
              <a:t>tapasztalatcsere.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Iránymutatás a pályakezdőknek </a:t>
            </a:r>
            <a:r>
              <a:rPr lang="hu-HU" sz="3200" dirty="0"/>
              <a:t>oly módon, hogy számukra továbbra is cél maradjon a szakmához való becsatlakozás.</a:t>
            </a:r>
          </a:p>
          <a:p>
            <a:pPr>
              <a:buBlip>
                <a:blip r:embed="rId2"/>
              </a:buBlip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830861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3361" cy="1293028"/>
          </a:xfrm>
        </p:spPr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megvalósítás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013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u-HU" sz="3200" dirty="0" smtClean="0"/>
              <a:t>Egy év leforgása alatt 6 találkozó </a:t>
            </a:r>
            <a:r>
              <a:rPr lang="hu-HU" sz="3200" dirty="0" smtClean="0"/>
              <a:t>lebonyolítása.</a:t>
            </a:r>
            <a:endParaRPr lang="hu-HU" sz="3200" dirty="0"/>
          </a:p>
          <a:p>
            <a:pPr>
              <a:buBlip>
                <a:blip r:embed="rId2"/>
              </a:buBlip>
            </a:pPr>
            <a:r>
              <a:rPr lang="hu-HU" sz="3200" dirty="0"/>
              <a:t>F</a:t>
            </a:r>
            <a:r>
              <a:rPr lang="hu-HU" sz="3200" dirty="0" smtClean="0"/>
              <a:t>elmerült </a:t>
            </a:r>
            <a:r>
              <a:rPr lang="hu-HU" sz="3200" dirty="0"/>
              <a:t>kérdések, igények alapján szakmai előadók </a:t>
            </a:r>
            <a:r>
              <a:rPr lang="hu-HU" sz="3200" dirty="0" smtClean="0"/>
              <a:t>meghívása, </a:t>
            </a:r>
            <a:r>
              <a:rPr lang="hu-HU" sz="3200" dirty="0"/>
              <a:t>kerekasztal </a:t>
            </a:r>
            <a:r>
              <a:rPr lang="hu-HU" sz="3200" dirty="0" smtClean="0"/>
              <a:t>beszélgetések.</a:t>
            </a:r>
          </a:p>
          <a:p>
            <a:pPr>
              <a:buBlip>
                <a:blip r:embed="rId2"/>
              </a:buBlip>
            </a:pPr>
            <a:r>
              <a:rPr lang="hu-HU" sz="3200" dirty="0"/>
              <a:t>I</a:t>
            </a:r>
            <a:r>
              <a:rPr lang="hu-HU" sz="3200" dirty="0" smtClean="0"/>
              <a:t>skolai kitelepülések </a:t>
            </a:r>
            <a:r>
              <a:rPr lang="hu-HU" sz="3200" dirty="0"/>
              <a:t>(</a:t>
            </a:r>
            <a:r>
              <a:rPr lang="hu-HU" sz="3200" dirty="0" smtClean="0"/>
              <a:t>szakgimnáziumi </a:t>
            </a:r>
            <a:r>
              <a:rPr lang="hu-HU" sz="3200" dirty="0"/>
              <a:t>és felsőoktatási </a:t>
            </a:r>
            <a:r>
              <a:rPr lang="hu-HU" sz="3200" dirty="0" smtClean="0"/>
              <a:t>intézmény), motivált diákok, hallgatók felkutatása.</a:t>
            </a:r>
          </a:p>
          <a:p>
            <a:pPr>
              <a:buBlip>
                <a:blip r:embed="rId2"/>
              </a:buBlip>
            </a:pPr>
            <a:r>
              <a:rPr lang="hu-HU" sz="3200" dirty="0" smtClean="0"/>
              <a:t>Online felület létrehozása a </a:t>
            </a:r>
            <a:r>
              <a:rPr lang="hu-HU" sz="3200" dirty="0" smtClean="0"/>
              <a:t>kommunikáció elősegítése.</a:t>
            </a:r>
            <a:endParaRPr lang="hu-HU" sz="3200" dirty="0" smtClean="0"/>
          </a:p>
          <a:p>
            <a:pPr>
              <a:buBlip>
                <a:blip r:embed="rId2"/>
              </a:buBlip>
            </a:pPr>
            <a:endParaRPr 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2338692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3361" cy="1293028"/>
          </a:xfrm>
        </p:spPr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megvalósítás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013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u-HU" sz="3200" dirty="0" smtClean="0"/>
              <a:t>A </a:t>
            </a:r>
            <a:r>
              <a:rPr lang="hu-HU" sz="3200" dirty="0"/>
              <a:t>munkacsoport első éve egy pilot program, mely tanulságai alapján szeretnénk felmérni az óvodapedagógusok igényeit, és a későbbiek során a támogató kezdeményezéseinket ennek megfelelően szervezni.</a:t>
            </a:r>
          </a:p>
          <a:p>
            <a:pPr>
              <a:buBlip>
                <a:blip r:embed="rId2"/>
              </a:buBlip>
            </a:pPr>
            <a:endParaRPr 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21282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3361" cy="1293028"/>
          </a:xfrm>
        </p:spPr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Eredményeink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013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u-HU" sz="3200" dirty="0" smtClean="0"/>
              <a:t>Sikeresen felvettük a kapcsolatot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3200" dirty="0"/>
              <a:t>A</a:t>
            </a:r>
            <a:r>
              <a:rPr lang="hu-HU" sz="3200" dirty="0" smtClean="0"/>
              <a:t> berettyóújfalui Bessenyei György Szakgimnáziummal,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3200" dirty="0"/>
              <a:t>A</a:t>
            </a:r>
            <a:r>
              <a:rPr lang="hu-HU" sz="3200" dirty="0" smtClean="0"/>
              <a:t> Debreceni Egyetem Gyermeknevelési és Felnőttképzési Karával.</a:t>
            </a:r>
          </a:p>
        </p:txBody>
      </p:sp>
    </p:spTree>
    <p:extLst>
      <p:ext uri="{BB962C8B-B14F-4D97-AF65-F5344CB8AC3E}">
        <p14:creationId xmlns:p14="http://schemas.microsoft.com/office/powerpoint/2010/main" val="2690864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Eredményeink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Munkacsoportunk megalakulásáról tájékoztattuk a DMJV Polgármesteri Hivatala Intézményfelügyeleti Osztály vezetőjét, Dr. Marosi-Rácz Julianna osztályvezető asszonyt, aki egyetértéséről biztosította programunkat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437881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Eredményeink számokban</a:t>
            </a:r>
            <a:endParaRPr lang="hu-HU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18330"/>
              </p:ext>
            </p:extLst>
          </p:nvPr>
        </p:nvGraphicFramePr>
        <p:xfrm>
          <a:off x="685800" y="2193925"/>
          <a:ext cx="10820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803400"/>
                <a:gridCol w="1803400"/>
                <a:gridCol w="1803400"/>
                <a:gridCol w="180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/>
                        <a:t>1</a:t>
                      </a:r>
                      <a:endParaRPr lang="hu-HU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/>
                        <a:t>3</a:t>
                      </a:r>
                      <a:endParaRPr lang="hu-HU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/>
                        <a:t>45</a:t>
                      </a:r>
                      <a:endParaRPr lang="hu-HU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/>
                        <a:t>1</a:t>
                      </a:r>
                      <a:endParaRPr lang="hu-HU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Közel</a:t>
                      </a:r>
                      <a:r>
                        <a:rPr kumimoji="0" lang="hu-H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/>
                        <a:t>1</a:t>
                      </a:r>
                      <a:endParaRPr lang="hu-HU" sz="4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Megvalósult bemutatkozás a debreceni Szabadság-telepi Óvodában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baseline="0" dirty="0" smtClean="0"/>
                        <a:t>Pályázat beadása</a:t>
                      </a:r>
                      <a:endParaRPr lang="hu-H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baseline="0" dirty="0" smtClean="0"/>
                        <a:t>Nevelési-oktatási </a:t>
                      </a:r>
                      <a:r>
                        <a:rPr lang="hu-HU" sz="1800" b="1" baseline="0" dirty="0" smtClean="0"/>
                        <a:t>intézmény tájékoztatása</a:t>
                      </a:r>
                      <a:endParaRPr lang="hu-H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Szakmai</a:t>
                      </a:r>
                      <a:r>
                        <a:rPr lang="hu-HU" sz="1800" b="1" baseline="0" dirty="0" smtClean="0"/>
                        <a:t> c</a:t>
                      </a:r>
                      <a:r>
                        <a:rPr lang="hu-HU" sz="1800" b="1" dirty="0" smtClean="0"/>
                        <a:t>ikk</a:t>
                      </a:r>
                      <a:r>
                        <a:rPr lang="hu-HU" sz="1800" b="1" baseline="0" dirty="0" smtClean="0"/>
                        <a:t> meg-jelentetése az Óvodai Nevelés című folyóiratban</a:t>
                      </a:r>
                      <a:endParaRPr lang="hu-H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Követő a közösségi oldalunkon</a:t>
                      </a:r>
                    </a:p>
                    <a:p>
                      <a:pPr algn="ctr"/>
                      <a:endParaRPr lang="hu-H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Találkozó meg-rendezése</a:t>
                      </a:r>
                    </a:p>
                    <a:p>
                      <a:pPr algn="ctr"/>
                      <a:r>
                        <a:rPr lang="hu-HU" sz="1800" b="1" dirty="0" smtClean="0"/>
                        <a:t>2017.05.15.</a:t>
                      </a:r>
                      <a:endParaRPr lang="hu-HU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80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114</TotalTime>
  <Words>233</Words>
  <Application>Microsoft Office PowerPoint</Application>
  <PresentationFormat>Szélesvásznú</PresentationFormat>
  <Paragraphs>41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Mongolian Baiti</vt:lpstr>
      <vt:lpstr>Wingdings</vt:lpstr>
      <vt:lpstr>Kondenzcsík</vt:lpstr>
      <vt:lpstr>PowerPoint bemutató</vt:lpstr>
      <vt:lpstr>A Színező Munkacsoport az Aktív Európai Fiatalokért Egyesület szervezésében valósul meg.</vt:lpstr>
      <vt:lpstr>Probléma felvetés - Motiváció</vt:lpstr>
      <vt:lpstr>Célunk - feladataink</vt:lpstr>
      <vt:lpstr>megvalósítás</vt:lpstr>
      <vt:lpstr>megvalósítás</vt:lpstr>
      <vt:lpstr>Eredményeink</vt:lpstr>
      <vt:lpstr>Eredményeink</vt:lpstr>
      <vt:lpstr>Eredményeink számokban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Windows-felhasználó</cp:lastModifiedBy>
  <cp:revision>15</cp:revision>
  <dcterms:created xsi:type="dcterms:W3CDTF">2017-05-13T18:14:51Z</dcterms:created>
  <dcterms:modified xsi:type="dcterms:W3CDTF">2017-05-14T19:06:35Z</dcterms:modified>
</cp:coreProperties>
</file>